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DC404-0D2C-4769-BEDD-080150F6E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AFB35-8124-4F14-913F-F23AB2A68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C53B9-9CFC-43B3-9BB9-52257157F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D40A1-CDC9-4C7F-A0E9-BE3D77311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B325F-1C5D-436F-AA9A-34DEC6E0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07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77E18-4DB2-458A-90ED-97D10D41B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FEE48A-FC32-4FDB-AD56-96FA11CDA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91A9B-948B-4B1F-9BC1-283EE190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94CF7-B6C2-467C-AFE3-6830A5D98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E8E8E-C54F-40F6-926E-7896A3928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39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8AC9B4-ECCA-42C9-8B57-20832CF64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298AA5-ACF5-4FD1-823C-3910081E6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A46ED-7C1F-429C-8AAA-5FEDFF0E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69525-19EE-40B6-A686-61C190AD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8F66C-C87C-45E2-8D21-BFB69282A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623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8A3CF-D5B2-4A5A-8F99-53A5A3DA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6549F-FEBC-4954-B450-548310EC9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8E1F0-54ED-4938-8480-7E7F136F3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03D7C-8BBE-4213-AE22-F85A9F50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0E0FA-5E6C-411D-800B-1EDA788C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379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C9345-7A7E-4218-B8FE-5C0CD6009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5ADC4-E66F-4725-9623-CAF56D643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BD76F-E386-4C65-92E7-0239FA53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14E9A-FEC2-4672-A257-FEF437E8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3719E-68C4-4F49-A418-900B843C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192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BD3DE-E7BD-43A4-B3C3-F0D0D7B6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B50C6-CE80-4233-B6A0-F92634CC2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E0502-76A8-43F4-A3F2-1F8E877E6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56DB5-F802-4136-A9BA-96DC5D6B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E611A-A041-4825-831B-F1BE7E765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2E626-7EDE-4BBF-ABFE-ED7E7F12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97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33FDE-1853-4D1F-97BD-73EE963E8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A11B5-52C1-46DE-ADDE-88C8617C6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A4B7AF-5B4A-472E-AB0A-9C05AC5BF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4E1343-2272-4C7E-805D-7113B20D1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507A8-A0CF-4456-B450-FB4D8B3C6C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3564F2-BFDE-4931-A67E-095820142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3E18E4-BA49-4D4A-9B5A-3BB27DF2C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770CEB-B574-4FF1-A920-92C2750E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384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A15E7-ABEA-4418-8DB6-B125E3A6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9DCBAE-CBE1-4B54-BACC-D6D5D00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D4458-6289-46DA-B5F9-CAAC747A6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8ACD3-D055-4F7B-8FED-2521FEBE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193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1F090-5C5B-41F2-95F7-3F0E6F7E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20B5CC-5035-424D-8E7C-90592B31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39F29-0D81-46FE-B464-923D185D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699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A3229-F9D9-4D14-BDE7-5FE2CAAF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2E09-A44F-4F51-8FE7-B6B70F0F2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17DBE-3053-471C-93F4-3AABC77D5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3F597-1AAB-4249-BBD0-7E370302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5ECFB-B11D-4E97-99F4-82D7BD4B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31C53-62AF-4579-AFE5-CB8BFB60D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224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4C59A-0911-4E1D-8412-07EB2B2A2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067554-5D74-421F-B235-CC940D3E0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C00AC-2B5A-48A5-8BA1-B3A143F4C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F9344-CB3C-409D-8DCE-4E922B23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B0C39-57DB-43F8-B094-6C1729EB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93D66-B1D9-48C8-B689-50E86906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13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C598A-8584-4D45-AC07-BB68D7BF9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68332-ACDA-4BDF-BD63-05AB6581F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E8ABA-79BE-430D-A99B-881AA9EF4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C7CA1-B55D-4CA2-B5FA-9A4D996EF72A}" type="datetimeFigureOut">
              <a:rPr lang="en-IN" smtClean="0"/>
              <a:t>08-03-2021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21D00-1199-42FB-9BB1-2EA839E30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5CB42-2288-47C7-A2DD-34EBB0249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1E171-9B26-4903-AE05-9C2EC009C2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90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9B715D-AB83-4BB8-B261-08E1D917DDB7}"/>
              </a:ext>
            </a:extLst>
          </p:cNvPr>
          <p:cNvSpPr txBox="1"/>
          <p:nvPr/>
        </p:nvSpPr>
        <p:spPr>
          <a:xfrm>
            <a:off x="2201871" y="248766"/>
            <a:ext cx="689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200" dirty="0">
                <a:latin typeface="Arial Black" panose="020B0A04020102020204" pitchFamily="34" charset="0"/>
              </a:rPr>
              <a:t>NUTRITION EXERCISE AND HYGIENE TO BOOST IMMUNITY</a:t>
            </a:r>
            <a:endParaRPr lang="en-IN" sz="32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Clip Art of the fruits free image">
            <a:extLst>
              <a:ext uri="{FF2B5EF4-FFF2-40B4-BE49-F238E27FC236}">
                <a16:creationId xmlns:a16="http://schemas.microsoft.com/office/drawing/2014/main" id="{AA196833-7D03-48CA-8220-D74A81E8F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57" y="3307349"/>
            <a:ext cx="2317394" cy="2818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,000+ Free Exercise &amp; Yoga Illustrations - Pixabay">
            <a:extLst>
              <a:ext uri="{FF2B5EF4-FFF2-40B4-BE49-F238E27FC236}">
                <a16:creationId xmlns:a16="http://schemas.microsoft.com/office/drawing/2014/main" id="{2DFEF789-BF88-4A33-B71C-C736EC486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543" y="3304254"/>
            <a:ext cx="2302229" cy="267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5422D739-C500-402F-B083-08D6D1F80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247" y="3304255"/>
            <a:ext cx="2857500" cy="252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100+ Free Washing Hands &amp; Sanitizer Illustrations - Pixabay">
            <a:extLst>
              <a:ext uri="{FF2B5EF4-FFF2-40B4-BE49-F238E27FC236}">
                <a16:creationId xmlns:a16="http://schemas.microsoft.com/office/drawing/2014/main" id="{1D024E8F-4011-4F00-9203-2F3FE1308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772" y="3304254"/>
            <a:ext cx="3035826" cy="252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A2B714-1CE0-42B6-AA31-74F1A0E5CA02}"/>
              </a:ext>
            </a:extLst>
          </p:cNvPr>
          <p:cNvSpPr txBox="1"/>
          <p:nvPr/>
        </p:nvSpPr>
        <p:spPr>
          <a:xfrm>
            <a:off x="2845663" y="2005795"/>
            <a:ext cx="6138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KRISHNA MISTRY MSc PART 2 LIFE SCIENCES: BIOCHEMISTRY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306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500+ Free Jogging &amp; Running Vectors - Pixabay">
            <a:extLst>
              <a:ext uri="{FF2B5EF4-FFF2-40B4-BE49-F238E27FC236}">
                <a16:creationId xmlns:a16="http://schemas.microsoft.com/office/drawing/2014/main" id="{05A4C346-3021-4456-B676-9A3E717DE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77" y="876300"/>
            <a:ext cx="17907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Yoga Man Pose - Free vector graphic on Pixabay">
            <a:extLst>
              <a:ext uri="{FF2B5EF4-FFF2-40B4-BE49-F238E27FC236}">
                <a16:creationId xmlns:a16="http://schemas.microsoft.com/office/drawing/2014/main" id="{64D8EF6F-94DC-4478-9043-7AF6CA5D2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401" y="876300"/>
            <a:ext cx="1857375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Gym Workout Machine Icons - Download Free Vector Icons | Noun Project">
            <a:extLst>
              <a:ext uri="{FF2B5EF4-FFF2-40B4-BE49-F238E27FC236}">
                <a16:creationId xmlns:a16="http://schemas.microsoft.com/office/drawing/2014/main" id="{493C0AE3-F979-4879-BDAA-CBD21C106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295" y="1157287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Gym Workout Partner Icons - Download Free Vector Icons | Noun Project">
            <a:extLst>
              <a:ext uri="{FF2B5EF4-FFF2-40B4-BE49-F238E27FC236}">
                <a16:creationId xmlns:a16="http://schemas.microsoft.com/office/drawing/2014/main" id="{EA0C7792-4FB3-4942-BB57-E0920D4FF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1495" y="876299"/>
            <a:ext cx="2185987" cy="218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233604-E1AB-4F00-ABCA-803331BD7D7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014"/>
          <a:stretch/>
        </p:blipFill>
        <p:spPr>
          <a:xfrm>
            <a:off x="163151" y="4114800"/>
            <a:ext cx="2643029" cy="2006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FEE27D-E783-4D19-BCB6-3D89D313CE8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339"/>
          <a:stretch/>
        </p:blipFill>
        <p:spPr>
          <a:xfrm>
            <a:off x="3210954" y="3795714"/>
            <a:ext cx="7548782" cy="232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81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,000+ Free Vegetable &amp; Tree Illustrations - Pixabay">
            <a:extLst>
              <a:ext uri="{FF2B5EF4-FFF2-40B4-BE49-F238E27FC236}">
                <a16:creationId xmlns:a16="http://schemas.microsoft.com/office/drawing/2014/main" id="{15C4DD90-964F-4E44-8E66-E48F70636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586" y="1143461"/>
            <a:ext cx="1194139" cy="1288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0+ Free Carton &amp; Box Vectors - Pixabay">
            <a:extLst>
              <a:ext uri="{FF2B5EF4-FFF2-40B4-BE49-F238E27FC236}">
                <a16:creationId xmlns:a16="http://schemas.microsoft.com/office/drawing/2014/main" id="{A3FE03C8-2D87-4A35-A566-15819F4C8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62" y="2761239"/>
            <a:ext cx="998645" cy="122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00+ Free Yummy &amp; Food Illustrations - Pixabay">
            <a:extLst>
              <a:ext uri="{FF2B5EF4-FFF2-40B4-BE49-F238E27FC236}">
                <a16:creationId xmlns:a16="http://schemas.microsoft.com/office/drawing/2014/main" id="{D098FA14-F9CE-4832-9F84-A3DA42134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184" y="2568857"/>
            <a:ext cx="816576" cy="139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,000+ Free Vegetable &amp; Tree Illustrations - Pixabay">
            <a:extLst>
              <a:ext uri="{FF2B5EF4-FFF2-40B4-BE49-F238E27FC236}">
                <a16:creationId xmlns:a16="http://schemas.microsoft.com/office/drawing/2014/main" id="{59E5C8C1-1D0D-42F7-9735-D943B1CE4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2647" y="2710950"/>
            <a:ext cx="1554477" cy="1554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Yoghurt Yogurt Yoghourt - Free vector graphic on Pixabay">
            <a:extLst>
              <a:ext uri="{FF2B5EF4-FFF2-40B4-BE49-F238E27FC236}">
                <a16:creationId xmlns:a16="http://schemas.microsoft.com/office/drawing/2014/main" id="{0A7E4600-4CD0-4F23-874D-D6CEC4B57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739" y="1150392"/>
            <a:ext cx="1229020" cy="151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00+ Free Skin &amp; Face Vectors - Pixabay">
            <a:extLst>
              <a:ext uri="{FF2B5EF4-FFF2-40B4-BE49-F238E27FC236}">
                <a16:creationId xmlns:a16="http://schemas.microsoft.com/office/drawing/2014/main" id="{3B230164-5924-41B8-BA46-FB8E438AE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1945" y="2753014"/>
            <a:ext cx="1409330" cy="1233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200+ Free Slice &amp; Watermelon Vectors - Pixabay">
            <a:extLst>
              <a:ext uri="{FF2B5EF4-FFF2-40B4-BE49-F238E27FC236}">
                <a16:creationId xmlns:a16="http://schemas.microsoft.com/office/drawing/2014/main" id="{822B1A5C-30D2-4CA1-B642-5B28E161A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2647" y="5116900"/>
            <a:ext cx="1438902" cy="1152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Orange Fruit Ripe - Free vector graphic on Pixabay">
            <a:extLst>
              <a:ext uri="{FF2B5EF4-FFF2-40B4-BE49-F238E27FC236}">
                <a16:creationId xmlns:a16="http://schemas.microsoft.com/office/drawing/2014/main" id="{D57504BC-1B5E-45D5-A21A-BCFCA64B4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234" y="5116900"/>
            <a:ext cx="1047080" cy="1014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200+ Free Seed &amp; Acorn Vectors - Pixabay">
            <a:extLst>
              <a:ext uri="{FF2B5EF4-FFF2-40B4-BE49-F238E27FC236}">
                <a16:creationId xmlns:a16="http://schemas.microsoft.com/office/drawing/2014/main" id="{21E14DE2-C605-4A52-8943-9B8A46CC0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462" y="4972963"/>
            <a:ext cx="1132761" cy="1440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lipart of cartoon Peanut free image">
            <a:extLst>
              <a:ext uri="{FF2B5EF4-FFF2-40B4-BE49-F238E27FC236}">
                <a16:creationId xmlns:a16="http://schemas.microsoft.com/office/drawing/2014/main" id="{1B025737-AFD7-41EF-B443-148D84002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885" y="5048003"/>
            <a:ext cx="1439016" cy="129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3B21751-9DD7-4B2D-A17A-65EBF1CD5E4F}"/>
              </a:ext>
            </a:extLst>
          </p:cNvPr>
          <p:cNvSpPr/>
          <p:nvPr/>
        </p:nvSpPr>
        <p:spPr>
          <a:xfrm>
            <a:off x="1510471" y="2874464"/>
            <a:ext cx="332037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VITAMIN A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EF3C44-2DEF-46E2-B598-4AD3C48ED2F9}"/>
              </a:ext>
            </a:extLst>
          </p:cNvPr>
          <p:cNvSpPr/>
          <p:nvPr/>
        </p:nvSpPr>
        <p:spPr>
          <a:xfrm>
            <a:off x="6915650" y="2727657"/>
            <a:ext cx="3567383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VITAMIN B COMPLEX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96B0D8-FAF6-4F93-A29E-A95776237EA8}"/>
              </a:ext>
            </a:extLst>
          </p:cNvPr>
          <p:cNvSpPr/>
          <p:nvPr/>
        </p:nvSpPr>
        <p:spPr>
          <a:xfrm>
            <a:off x="7656750" y="5400646"/>
            <a:ext cx="20054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VITAMIN 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52CB56-771F-43B1-830F-E471EC8D780D}"/>
              </a:ext>
            </a:extLst>
          </p:cNvPr>
          <p:cNvSpPr txBox="1"/>
          <p:nvPr/>
        </p:nvSpPr>
        <p:spPr>
          <a:xfrm>
            <a:off x="2001938" y="5400648"/>
            <a:ext cx="24568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VITAMIN E</a:t>
            </a:r>
          </a:p>
        </p:txBody>
      </p:sp>
    </p:spTree>
    <p:extLst>
      <p:ext uri="{BB962C8B-B14F-4D97-AF65-F5344CB8AC3E}">
        <p14:creationId xmlns:p14="http://schemas.microsoft.com/office/powerpoint/2010/main" val="415201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79200B7-0705-4993-84BC-202965AB8E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5" t="3161" r="2867" b="6516"/>
          <a:stretch/>
        </p:blipFill>
        <p:spPr bwMode="auto">
          <a:xfrm>
            <a:off x="1846555" y="665825"/>
            <a:ext cx="8007659" cy="587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44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25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Krishna Mistry</dc:creator>
  <cp:lastModifiedBy>Krishna Mistry</cp:lastModifiedBy>
  <cp:revision>13</cp:revision>
  <dcterms:created xsi:type="dcterms:W3CDTF">2021-03-07T07:49:18Z</dcterms:created>
  <dcterms:modified xsi:type="dcterms:W3CDTF">2021-03-08T17:41:33Z</dcterms:modified>
</cp:coreProperties>
</file>