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09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631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95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238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8279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2838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9237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692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653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19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763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403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71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69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216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252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AFCA2-0FDE-4FF6-A53A-C1548083409C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081ABD-4DFE-4B69-9367-0AE92C2E4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547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65ACC-F0A5-4578-9ED1-C866A357E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69" y="773449"/>
            <a:ext cx="3741934" cy="3369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C1625-5FDC-405C-BF90-706E0A57B9C2}"/>
              </a:ext>
            </a:extLst>
          </p:cNvPr>
          <p:cNvSpPr txBox="1"/>
          <p:nvPr/>
        </p:nvSpPr>
        <p:spPr>
          <a:xfrm>
            <a:off x="5187462" y="1635223"/>
            <a:ext cx="37419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Green Energy</a:t>
            </a:r>
            <a:endParaRPr lang="en-IN" sz="4000" b="1" dirty="0"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B5E7D-3AD1-473D-B39C-7DF311BCA792}"/>
              </a:ext>
            </a:extLst>
          </p:cNvPr>
          <p:cNvSpPr txBox="1"/>
          <p:nvPr/>
        </p:nvSpPr>
        <p:spPr>
          <a:xfrm>
            <a:off x="1182675" y="4237892"/>
            <a:ext cx="101066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Sanika Parkar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M.Sc. Part-2 (4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 sciences –Aquaculture technology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088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1267-1B99-4788-A002-2361AF18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62472"/>
            <a:ext cx="8596668" cy="108235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Solar Power</a:t>
            </a:r>
            <a:endParaRPr lang="en-IN" sz="3200" dirty="0">
              <a:solidFill>
                <a:schemeClr val="tx1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5D3FD9-689E-44F8-8CCF-51A82EF7C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3" y="2160588"/>
            <a:ext cx="6900332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630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D30F-8627-4D83-928E-C8E2B312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Wind Power</a:t>
            </a:r>
            <a:endParaRPr lang="en-IN" sz="3200" dirty="0">
              <a:solidFill>
                <a:schemeClr val="tx1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C170F3-4D2C-4212-AA86-7E6DDCAD2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935" y="1667005"/>
            <a:ext cx="7138192" cy="431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593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C1F5-C00A-403E-B37A-C3A7236E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Hydropower</a:t>
            </a:r>
            <a:endParaRPr lang="en-IN" sz="3200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2D8D0F-BECF-44CE-93E4-8DDDA0A71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886" y="1796645"/>
            <a:ext cx="6447656" cy="4249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506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5AE8-75DF-4422-9935-327D70A4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Geothermal Energy</a:t>
            </a:r>
            <a:endParaRPr lang="en-IN" sz="3200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26C27B-7462-40F5-838C-BE4BA3D1A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559" y="2160588"/>
            <a:ext cx="6708710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480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93B0-5430-4279-8FAB-6644B0C9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Biomass</a:t>
            </a:r>
            <a:endParaRPr lang="en-IN" sz="3200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0605EE-51DA-444F-B5DA-BB9BDC6AC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776" y="2160588"/>
            <a:ext cx="6242179" cy="4087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89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1E48-3431-40B2-9D72-0AEA2E44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35" y="2766218"/>
            <a:ext cx="6932645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Thank you</a:t>
            </a:r>
            <a:endParaRPr lang="en-IN" dirty="0">
              <a:solidFill>
                <a:schemeClr val="tx1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547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33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Bahnschrift SemiBold SemiConden</vt:lpstr>
      <vt:lpstr>Times New Roman</vt:lpstr>
      <vt:lpstr>Trebuchet MS</vt:lpstr>
      <vt:lpstr>Wingdings 3</vt:lpstr>
      <vt:lpstr>Facet</vt:lpstr>
      <vt:lpstr>PowerPoint Presentation</vt:lpstr>
      <vt:lpstr>Solar Power</vt:lpstr>
      <vt:lpstr>Wind Power</vt:lpstr>
      <vt:lpstr>Hydropower</vt:lpstr>
      <vt:lpstr>Geothermal Energy</vt:lpstr>
      <vt:lpstr>Biomass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Nandkumar Parkar</dc:creator>
  <cp:lastModifiedBy>Nandkumar Parkar</cp:lastModifiedBy>
  <cp:revision>15</cp:revision>
  <dcterms:created xsi:type="dcterms:W3CDTF">2021-03-07T16:31:42Z</dcterms:created>
  <dcterms:modified xsi:type="dcterms:W3CDTF">2021-03-07T17:30:02Z</dcterms:modified>
</cp:coreProperties>
</file>