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FCD"/>
    <a:srgbClr val="FDFFFE"/>
    <a:srgbClr val="B14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81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1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37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95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71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61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04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50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0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8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96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9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6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08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03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50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20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8E0C8D-0816-4DD9-B515-B6F0EDC5B799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C3AFEF-B8D5-4E59-A2E0-45731D5ADC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873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B6571-5C62-4989-AAE2-D362E4E2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190749"/>
            <a:ext cx="11953875" cy="4562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383C2-CA62-460F-A272-EBFCBACCD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5049"/>
            <a:ext cx="11844337" cy="742950"/>
          </a:xfrm>
        </p:spPr>
        <p:txBody>
          <a:bodyPr>
            <a:noAutofit/>
          </a:bodyPr>
          <a:lstStyle/>
          <a:p>
            <a:r>
              <a:rPr lang="en-US" sz="4000" dirty="0"/>
              <a:t>EASY WAYS TO CHECK FOOD ADULTERATION AT HOME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22F57-BCDC-46BE-B15D-53BE15F5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648070"/>
            <a:ext cx="10439400" cy="1542679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Yashashree </a:t>
            </a:r>
            <a:r>
              <a:rPr lang="en-US" sz="3200" b="1" dirty="0" err="1">
                <a:solidFill>
                  <a:schemeClr val="tx1"/>
                </a:solidFill>
              </a:rPr>
              <a:t>neelesh</a:t>
            </a:r>
            <a:r>
              <a:rPr lang="en-US" sz="3200" b="1" dirty="0">
                <a:solidFill>
                  <a:schemeClr val="tx1"/>
                </a:solidFill>
              </a:rPr>
              <a:t> Pradhan </a:t>
            </a:r>
            <a:r>
              <a:rPr lang="en-US" sz="3200" b="1" dirty="0" err="1">
                <a:solidFill>
                  <a:schemeClr val="tx1"/>
                </a:solidFill>
              </a:rPr>
              <a:t>msc</a:t>
            </a:r>
            <a:r>
              <a:rPr lang="en-US" sz="3200" b="1" dirty="0">
                <a:solidFill>
                  <a:schemeClr val="tx1"/>
                </a:solidFill>
              </a:rPr>
              <a:t> part 2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DEPARTMENT OF LIFE SCIENCES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SPECILIZATION: BIOCHEMISTRY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E615-D9F9-43DF-8FDC-532BBD68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00" y="49043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MILK</a:t>
            </a:r>
            <a:endParaRPr lang="en-IN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2EF5B-F704-48B5-A175-3EAE91734EB0}"/>
              </a:ext>
            </a:extLst>
          </p:cNvPr>
          <p:cNvSpPr txBox="1"/>
          <p:nvPr/>
        </p:nvSpPr>
        <p:spPr>
          <a:xfrm>
            <a:off x="142875" y="774103"/>
            <a:ext cx="115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SAMPLE: MILK ; ADULTERANT: DETERGENT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F2E16-A5F1-4067-97DD-E8B25135AE17}"/>
              </a:ext>
            </a:extLst>
          </p:cNvPr>
          <p:cNvSpPr txBox="1"/>
          <p:nvPr/>
        </p:nvSpPr>
        <p:spPr>
          <a:xfrm>
            <a:off x="5210175" y="6219825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ADULTERATED</a:t>
            </a:r>
            <a:endParaRPr lang="en-IN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7854D-A956-4346-84AE-7F32267864A7}"/>
              </a:ext>
            </a:extLst>
          </p:cNvPr>
          <p:cNvSpPr txBox="1"/>
          <p:nvPr/>
        </p:nvSpPr>
        <p:spPr>
          <a:xfrm>
            <a:off x="9305926" y="6181725"/>
            <a:ext cx="288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UNADULTERATED</a:t>
            </a:r>
            <a:endParaRPr lang="en-I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A870B-4960-4C7D-9903-AFCA7C6EB2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97A57"/>
              </a:clrFrom>
              <a:clrTo>
                <a:srgbClr val="B97A5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1160234"/>
            <a:ext cx="11906250" cy="5107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AC878E-0EBE-400E-BB4D-9945B8C64735}"/>
              </a:ext>
            </a:extLst>
          </p:cNvPr>
          <p:cNvSpPr txBox="1"/>
          <p:nvPr/>
        </p:nvSpPr>
        <p:spPr>
          <a:xfrm>
            <a:off x="3009900" y="338251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SHAKE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7209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F5BF-C7FC-433D-A422-08045C12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50" y="104168"/>
            <a:ext cx="10364451" cy="91500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BLACK PEPPER</a:t>
            </a:r>
            <a:endParaRPr lang="en-IN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EAD36-26ED-41CB-972B-3C477376B2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4" y="2115413"/>
            <a:ext cx="11753851" cy="3795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A8FCA-9E27-4473-A266-E0ADD3B6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63497">
            <a:off x="-427629" y="1033284"/>
            <a:ext cx="2990405" cy="1030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AEF73A-8634-4E4F-A75B-87BF131CD884}"/>
              </a:ext>
            </a:extLst>
          </p:cNvPr>
          <p:cNvSpPr txBox="1"/>
          <p:nvPr/>
        </p:nvSpPr>
        <p:spPr>
          <a:xfrm>
            <a:off x="1828800" y="1019175"/>
            <a:ext cx="938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SAMPLE: BLACK PEPPER ;  ADULTERANT: PAPAYA SEEDS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7D3C7-62F2-4ACE-8537-2A8AA6109E89}"/>
              </a:ext>
            </a:extLst>
          </p:cNvPr>
          <p:cNvSpPr txBox="1"/>
          <p:nvPr/>
        </p:nvSpPr>
        <p:spPr>
          <a:xfrm>
            <a:off x="4686299" y="5838825"/>
            <a:ext cx="366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oudy Stout" panose="0202090407030B020401" pitchFamily="18" charset="0"/>
              </a:rPr>
              <a:t>PAPAYA SEEDS FLOAT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ADULTERATED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D1152-9DFF-4F90-BC71-4DDB9635A526}"/>
              </a:ext>
            </a:extLst>
          </p:cNvPr>
          <p:cNvSpPr txBox="1"/>
          <p:nvPr/>
        </p:nvSpPr>
        <p:spPr>
          <a:xfrm>
            <a:off x="8713664" y="5838825"/>
            <a:ext cx="337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udy Stout" panose="0202090407030B020401" pitchFamily="18" charset="0"/>
              </a:rPr>
              <a:t>BLACK PEPPER SINK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UNADULTERATED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24783-ABC4-41DC-A344-276A02D1F188}"/>
              </a:ext>
            </a:extLst>
          </p:cNvPr>
          <p:cNvSpPr txBox="1"/>
          <p:nvPr/>
        </p:nvSpPr>
        <p:spPr>
          <a:xfrm>
            <a:off x="980450" y="4287915"/>
            <a:ext cx="11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WATER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ECBC-87BD-4B65-A267-0BD2C9B4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8101"/>
            <a:ext cx="10364451" cy="8462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COCONUT OIL</a:t>
            </a:r>
            <a:endParaRPr lang="en-IN" sz="48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0237D7-9182-4961-933C-B9BE30D4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12" y="1543050"/>
            <a:ext cx="11839575" cy="4543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35B325D-B629-4E20-805B-15A28135DAF7}"/>
              </a:ext>
            </a:extLst>
          </p:cNvPr>
          <p:cNvSpPr txBox="1"/>
          <p:nvPr/>
        </p:nvSpPr>
        <p:spPr>
          <a:xfrm>
            <a:off x="2962275" y="304800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REFRIGERATE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D69648-6C3E-4DDF-ABEE-FAD4F64A22E2}"/>
              </a:ext>
            </a:extLst>
          </p:cNvPr>
          <p:cNvSpPr txBox="1"/>
          <p:nvPr/>
        </p:nvSpPr>
        <p:spPr>
          <a:xfrm>
            <a:off x="2180599" y="914400"/>
            <a:ext cx="74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SAMPLE: COCONUT OIL ;  ADULTERANT: VEGETABLE OIL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F7824-A745-423A-AC44-EFBABFEC64C1}"/>
              </a:ext>
            </a:extLst>
          </p:cNvPr>
          <p:cNvSpPr txBox="1"/>
          <p:nvPr/>
        </p:nvSpPr>
        <p:spPr>
          <a:xfrm>
            <a:off x="5467349" y="5930294"/>
            <a:ext cx="28860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udy Stout" panose="0202090407030B020401" pitchFamily="18" charset="0"/>
              </a:rPr>
              <a:t>LIQUID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ADULTERATED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8481E2-ED97-46E1-A0A3-E49466257196}"/>
              </a:ext>
            </a:extLst>
          </p:cNvPr>
          <p:cNvSpPr txBox="1"/>
          <p:nvPr/>
        </p:nvSpPr>
        <p:spPr>
          <a:xfrm>
            <a:off x="9224337" y="5895856"/>
            <a:ext cx="28860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udy Stout" panose="0202090407030B020401" pitchFamily="18" charset="0"/>
              </a:rPr>
              <a:t>FROZEN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UNADULTERATED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9316-5311-4279-8A19-D0C3968C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6093"/>
            <a:ext cx="10364451" cy="8388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RED CHILLI POWDER</a:t>
            </a:r>
            <a:endParaRPr lang="en-IN" sz="4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65AE1-EB76-4336-A5CE-F270576D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4436" y="266093"/>
            <a:ext cx="2330481" cy="1986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792E80-F234-4D80-BC7E-800B12B9FB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49" y="1862026"/>
            <a:ext cx="11506200" cy="381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5FABA8-8036-4E17-9757-1B9C5343BCBF}"/>
              </a:ext>
            </a:extLst>
          </p:cNvPr>
          <p:cNvSpPr txBox="1"/>
          <p:nvPr/>
        </p:nvSpPr>
        <p:spPr>
          <a:xfrm>
            <a:off x="1047749" y="4520715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WATER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0215B-A4F0-4DE9-864D-AFFFDD12120D}"/>
              </a:ext>
            </a:extLst>
          </p:cNvPr>
          <p:cNvSpPr txBox="1"/>
          <p:nvPr/>
        </p:nvSpPr>
        <p:spPr>
          <a:xfrm>
            <a:off x="5133975" y="5517059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oudy Stout" panose="0202090407030B020401" pitchFamily="18" charset="0"/>
              </a:rPr>
              <a:t>POWDER FLOAT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ADULTERATED</a:t>
            </a:r>
            <a:endParaRPr lang="en-IN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0F50D-EE0A-4202-86FE-323302EAD0CB}"/>
              </a:ext>
            </a:extLst>
          </p:cNvPr>
          <p:cNvSpPr txBox="1"/>
          <p:nvPr/>
        </p:nvSpPr>
        <p:spPr>
          <a:xfrm>
            <a:off x="8667750" y="5526584"/>
            <a:ext cx="3451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oudy Stout" panose="0202090407030B020401" pitchFamily="18" charset="0"/>
              </a:rPr>
              <a:t>POWDER SINK &amp; WATER BECOME REDDISH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UNADULTERATED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B0A5BA-9BA5-4594-9B0E-01F46C3B624E}"/>
              </a:ext>
            </a:extLst>
          </p:cNvPr>
          <p:cNvSpPr txBox="1"/>
          <p:nvPr/>
        </p:nvSpPr>
        <p:spPr>
          <a:xfrm>
            <a:off x="2838450" y="1104901"/>
            <a:ext cx="743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SAMPLE: RED CHILLI POWDER ;  ADULTERANT: SAW DUST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328</TotalTime>
  <Words>92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Goudy Stout</vt:lpstr>
      <vt:lpstr>Tw Cen MT</vt:lpstr>
      <vt:lpstr>Droplet</vt:lpstr>
      <vt:lpstr>EASY WAYS TO CHECK FOOD ADULTERATION AT HOME</vt:lpstr>
      <vt:lpstr>MILK</vt:lpstr>
      <vt:lpstr>BLACK PEPPER</vt:lpstr>
      <vt:lpstr>COCONUT OIL</vt:lpstr>
      <vt:lpstr>RED CHILLI POWDER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WAYS TO CHECK FOOD ADULTERATION AT HOME</dc:title>
  <dc:creator>Yashashree Pradhan</dc:creator>
  <cp:lastModifiedBy>Yashashree Pradhan</cp:lastModifiedBy>
  <cp:revision>24</cp:revision>
  <dcterms:created xsi:type="dcterms:W3CDTF">2021-03-05T07:18:54Z</dcterms:created>
  <dcterms:modified xsi:type="dcterms:W3CDTF">2021-03-08T06:11:39Z</dcterms:modified>
</cp:coreProperties>
</file>